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7"/>
  </p:handoutMasterIdLst>
  <p:sldIdLst>
    <p:sldId id="256" r:id="rId2"/>
    <p:sldId id="257" r:id="rId3"/>
    <p:sldId id="259" r:id="rId4"/>
    <p:sldId id="260" r:id="rId5"/>
    <p:sldId id="261" r:id="rId6"/>
    <p:sldId id="262" r:id="rId7"/>
    <p:sldId id="263" r:id="rId8"/>
    <p:sldId id="264" r:id="rId9"/>
    <p:sldId id="265" r:id="rId10"/>
    <p:sldId id="268" r:id="rId11"/>
    <p:sldId id="266" r:id="rId12"/>
    <p:sldId id="269" r:id="rId13"/>
    <p:sldId id="267" r:id="rId14"/>
    <p:sldId id="270" r:id="rId15"/>
    <p:sldId id="25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18" d="100"/>
          <a:sy n="118" d="100"/>
        </p:scale>
        <p:origin x="-143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B8FE47-4A90-4C47-80EE-68A72DE03277}" type="datetimeFigureOut">
              <a:rPr lang="en-AU" smtClean="0"/>
              <a:t>20/12/2015</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DF240D-49CB-46B8-B20E-2152CA3EBA1F}" type="slidenum">
              <a:rPr lang="en-AU" smtClean="0"/>
              <a:t>‹#›</a:t>
            </a:fld>
            <a:endParaRPr lang="en-AU"/>
          </a:p>
        </p:txBody>
      </p:sp>
    </p:spTree>
    <p:extLst>
      <p:ext uri="{BB962C8B-B14F-4D97-AF65-F5344CB8AC3E}">
        <p14:creationId xmlns:p14="http://schemas.microsoft.com/office/powerpoint/2010/main" val="6831548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02C7EA9F-15EB-F848-B1FC-5CC662CCD80B}" type="datetimeFigureOut">
              <a:rPr lang="en-US" smtClean="0"/>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27D7C-7A47-544F-924D-2679A4298653}" type="slidenum">
              <a:rPr lang="en-US" smtClean="0"/>
              <a:t>‹#›</a:t>
            </a:fld>
            <a:endParaRPr lang="en-US"/>
          </a:p>
        </p:txBody>
      </p:sp>
    </p:spTree>
    <p:extLst>
      <p:ext uri="{BB962C8B-B14F-4D97-AF65-F5344CB8AC3E}">
        <p14:creationId xmlns:p14="http://schemas.microsoft.com/office/powerpoint/2010/main" val="374854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02C7EA9F-15EB-F848-B1FC-5CC662CCD80B}" type="datetimeFigureOut">
              <a:rPr lang="en-US" smtClean="0"/>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27D7C-7A47-544F-924D-2679A4298653}" type="slidenum">
              <a:rPr lang="en-US" smtClean="0"/>
              <a:t>‹#›</a:t>
            </a:fld>
            <a:endParaRPr lang="en-US"/>
          </a:p>
        </p:txBody>
      </p:sp>
    </p:spTree>
    <p:extLst>
      <p:ext uri="{BB962C8B-B14F-4D97-AF65-F5344CB8AC3E}">
        <p14:creationId xmlns:p14="http://schemas.microsoft.com/office/powerpoint/2010/main" val="210827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02C7EA9F-15EB-F848-B1FC-5CC662CCD80B}" type="datetimeFigureOut">
              <a:rPr lang="en-US" smtClean="0"/>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27D7C-7A47-544F-924D-2679A4298653}" type="slidenum">
              <a:rPr lang="en-US" smtClean="0"/>
              <a:t>‹#›</a:t>
            </a:fld>
            <a:endParaRPr lang="en-US"/>
          </a:p>
        </p:txBody>
      </p:sp>
    </p:spTree>
    <p:extLst>
      <p:ext uri="{BB962C8B-B14F-4D97-AF65-F5344CB8AC3E}">
        <p14:creationId xmlns:p14="http://schemas.microsoft.com/office/powerpoint/2010/main" val="147730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02C7EA9F-15EB-F848-B1FC-5CC662CCD80B}" type="datetimeFigureOut">
              <a:rPr lang="en-US" smtClean="0"/>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27D7C-7A47-544F-924D-2679A4298653}" type="slidenum">
              <a:rPr lang="en-US" smtClean="0"/>
              <a:t>‹#›</a:t>
            </a:fld>
            <a:endParaRPr lang="en-US"/>
          </a:p>
        </p:txBody>
      </p:sp>
    </p:spTree>
    <p:extLst>
      <p:ext uri="{BB962C8B-B14F-4D97-AF65-F5344CB8AC3E}">
        <p14:creationId xmlns:p14="http://schemas.microsoft.com/office/powerpoint/2010/main" val="2623893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02C7EA9F-15EB-F848-B1FC-5CC662CCD80B}" type="datetimeFigureOut">
              <a:rPr lang="en-US" smtClean="0"/>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27D7C-7A47-544F-924D-2679A4298653}" type="slidenum">
              <a:rPr lang="en-US" smtClean="0"/>
              <a:t>‹#›</a:t>
            </a:fld>
            <a:endParaRPr lang="en-US"/>
          </a:p>
        </p:txBody>
      </p:sp>
    </p:spTree>
    <p:extLst>
      <p:ext uri="{BB962C8B-B14F-4D97-AF65-F5344CB8AC3E}">
        <p14:creationId xmlns:p14="http://schemas.microsoft.com/office/powerpoint/2010/main" val="1753501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02C7EA9F-15EB-F848-B1FC-5CC662CCD80B}" type="datetimeFigureOut">
              <a:rPr lang="en-US" smtClean="0"/>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27D7C-7A47-544F-924D-2679A4298653}" type="slidenum">
              <a:rPr lang="en-US" smtClean="0"/>
              <a:t>‹#›</a:t>
            </a:fld>
            <a:endParaRPr lang="en-US"/>
          </a:p>
        </p:txBody>
      </p:sp>
    </p:spTree>
    <p:extLst>
      <p:ext uri="{BB962C8B-B14F-4D97-AF65-F5344CB8AC3E}">
        <p14:creationId xmlns:p14="http://schemas.microsoft.com/office/powerpoint/2010/main" val="4245734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02C7EA9F-15EB-F848-B1FC-5CC662CCD80B}" type="datetimeFigureOut">
              <a:rPr lang="en-US" smtClean="0"/>
              <a:t>12/20/2015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727D7C-7A47-544F-924D-2679A4298653}" type="slidenum">
              <a:rPr lang="en-US" smtClean="0"/>
              <a:t>‹#›</a:t>
            </a:fld>
            <a:endParaRPr lang="en-US"/>
          </a:p>
        </p:txBody>
      </p:sp>
    </p:spTree>
    <p:extLst>
      <p:ext uri="{BB962C8B-B14F-4D97-AF65-F5344CB8AC3E}">
        <p14:creationId xmlns:p14="http://schemas.microsoft.com/office/powerpoint/2010/main" val="1354420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02C7EA9F-15EB-F848-B1FC-5CC662CCD80B}" type="datetimeFigureOut">
              <a:rPr lang="en-US" smtClean="0"/>
              <a:t>12/20/2015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727D7C-7A47-544F-924D-2679A4298653}" type="slidenum">
              <a:rPr lang="en-US" smtClean="0"/>
              <a:t>‹#›</a:t>
            </a:fld>
            <a:endParaRPr lang="en-US"/>
          </a:p>
        </p:txBody>
      </p:sp>
    </p:spTree>
    <p:extLst>
      <p:ext uri="{BB962C8B-B14F-4D97-AF65-F5344CB8AC3E}">
        <p14:creationId xmlns:p14="http://schemas.microsoft.com/office/powerpoint/2010/main" val="432171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7EA9F-15EB-F848-B1FC-5CC662CCD80B}" type="datetimeFigureOut">
              <a:rPr lang="en-US" smtClean="0"/>
              <a:t>12/20/2015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727D7C-7A47-544F-924D-2679A4298653}" type="slidenum">
              <a:rPr lang="en-US" smtClean="0"/>
              <a:t>‹#›</a:t>
            </a:fld>
            <a:endParaRPr lang="en-US"/>
          </a:p>
        </p:txBody>
      </p:sp>
    </p:spTree>
    <p:extLst>
      <p:ext uri="{BB962C8B-B14F-4D97-AF65-F5344CB8AC3E}">
        <p14:creationId xmlns:p14="http://schemas.microsoft.com/office/powerpoint/2010/main" val="2436443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02C7EA9F-15EB-F848-B1FC-5CC662CCD80B}" type="datetimeFigureOut">
              <a:rPr lang="en-US" smtClean="0"/>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27D7C-7A47-544F-924D-2679A4298653}" type="slidenum">
              <a:rPr lang="en-US" smtClean="0"/>
              <a:t>‹#›</a:t>
            </a:fld>
            <a:endParaRPr lang="en-US"/>
          </a:p>
        </p:txBody>
      </p:sp>
    </p:spTree>
    <p:extLst>
      <p:ext uri="{BB962C8B-B14F-4D97-AF65-F5344CB8AC3E}">
        <p14:creationId xmlns:p14="http://schemas.microsoft.com/office/powerpoint/2010/main" val="3969583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02C7EA9F-15EB-F848-B1FC-5CC662CCD80B}" type="datetimeFigureOut">
              <a:rPr lang="en-US" smtClean="0"/>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27D7C-7A47-544F-924D-2679A4298653}" type="slidenum">
              <a:rPr lang="en-US" smtClean="0"/>
              <a:t>‹#›</a:t>
            </a:fld>
            <a:endParaRPr lang="en-US"/>
          </a:p>
        </p:txBody>
      </p:sp>
    </p:spTree>
    <p:extLst>
      <p:ext uri="{BB962C8B-B14F-4D97-AF65-F5344CB8AC3E}">
        <p14:creationId xmlns:p14="http://schemas.microsoft.com/office/powerpoint/2010/main" val="3738254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7EA9F-15EB-F848-B1FC-5CC662CCD80B}" type="datetimeFigureOut">
              <a:rPr lang="en-US" smtClean="0"/>
              <a:t>12/20/2015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27D7C-7A47-544F-924D-2679A4298653}" type="slidenum">
              <a:rPr lang="en-US" smtClean="0"/>
              <a:t>‹#›</a:t>
            </a:fld>
            <a:endParaRPr lang="en-US"/>
          </a:p>
        </p:txBody>
      </p:sp>
    </p:spTree>
    <p:extLst>
      <p:ext uri="{BB962C8B-B14F-4D97-AF65-F5344CB8AC3E}">
        <p14:creationId xmlns:p14="http://schemas.microsoft.com/office/powerpoint/2010/main" val="3099700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820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143000"/>
          </a:xfrm>
        </p:spPr>
        <p:txBody>
          <a:bodyPr>
            <a:normAutofit/>
          </a:bodyPr>
          <a:lstStyle/>
          <a:p>
            <a:r>
              <a:rPr lang="en-US" sz="2400" dirty="0" smtClean="0">
                <a:solidFill>
                  <a:schemeClr val="tx2">
                    <a:lumMod val="40000"/>
                    <a:lumOff val="60000"/>
                  </a:schemeClr>
                </a:solidFill>
              </a:rPr>
              <a:t>MAX LUCADO</a:t>
            </a:r>
            <a:endParaRPr lang="en-US" sz="2400" dirty="0">
              <a:solidFill>
                <a:schemeClr val="tx2">
                  <a:lumMod val="40000"/>
                  <a:lumOff val="60000"/>
                </a:schemeClr>
              </a:solidFill>
            </a:endParaRPr>
          </a:p>
        </p:txBody>
      </p:sp>
      <p:sp>
        <p:nvSpPr>
          <p:cNvPr id="3" name="Content Placeholder 2"/>
          <p:cNvSpPr>
            <a:spLocks noGrp="1"/>
          </p:cNvSpPr>
          <p:nvPr>
            <p:ph idx="1"/>
          </p:nvPr>
        </p:nvSpPr>
        <p:spPr>
          <a:xfrm>
            <a:off x="457200" y="2332037"/>
            <a:ext cx="8229600" cy="4525963"/>
          </a:xfrm>
        </p:spPr>
        <p:txBody>
          <a:bodyPr>
            <a:normAutofit/>
          </a:bodyPr>
          <a:lstStyle/>
          <a:p>
            <a:pPr marL="0" indent="0" algn="ctr">
              <a:buNone/>
            </a:pPr>
            <a:r>
              <a:rPr lang="en-AU" sz="3000" dirty="0">
                <a:solidFill>
                  <a:schemeClr val="bg1"/>
                </a:solidFill>
                <a:latin typeface="Glegoo"/>
                <a:cs typeface="Glegoo"/>
              </a:rPr>
              <a:t>“He was divine enough to enter into the womb of a </a:t>
            </a:r>
            <a:r>
              <a:rPr lang="en-AU" sz="3000" dirty="0" smtClean="0">
                <a:solidFill>
                  <a:schemeClr val="bg1"/>
                </a:solidFill>
                <a:latin typeface="Glegoo"/>
                <a:cs typeface="Glegoo"/>
              </a:rPr>
              <a:t>virgin, </a:t>
            </a:r>
            <a:r>
              <a:rPr lang="en-AU" sz="3000" dirty="0">
                <a:solidFill>
                  <a:schemeClr val="bg1"/>
                </a:solidFill>
                <a:latin typeface="Glegoo"/>
                <a:cs typeface="Glegoo"/>
              </a:rPr>
              <a:t>but human enough to not get a room for his birth.” </a:t>
            </a:r>
            <a:endParaRPr lang="en-AU" sz="3000" dirty="0">
              <a:solidFill>
                <a:schemeClr val="bg1"/>
              </a:solidFill>
              <a:latin typeface="Glegoo"/>
              <a:cs typeface="Glegoo"/>
            </a:endParaRPr>
          </a:p>
        </p:txBody>
      </p:sp>
    </p:spTree>
    <p:extLst>
      <p:ext uri="{BB962C8B-B14F-4D97-AF65-F5344CB8AC3E}">
        <p14:creationId xmlns:p14="http://schemas.microsoft.com/office/powerpoint/2010/main" val="2049921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143000"/>
          </a:xfrm>
        </p:spPr>
        <p:txBody>
          <a:bodyPr>
            <a:normAutofit/>
          </a:bodyPr>
          <a:lstStyle/>
          <a:p>
            <a:r>
              <a:rPr lang="en-US" sz="2400" dirty="0" smtClean="0">
                <a:solidFill>
                  <a:schemeClr val="tx2">
                    <a:lumMod val="40000"/>
                    <a:lumOff val="60000"/>
                  </a:schemeClr>
                </a:solidFill>
              </a:rPr>
              <a:t>JOHN 1</a:t>
            </a:r>
            <a:endParaRPr lang="en-US" sz="2400" dirty="0">
              <a:solidFill>
                <a:schemeClr val="tx2">
                  <a:lumMod val="40000"/>
                  <a:lumOff val="60000"/>
                </a:schemeClr>
              </a:solidFill>
            </a:endParaRPr>
          </a:p>
        </p:txBody>
      </p:sp>
      <p:sp>
        <p:nvSpPr>
          <p:cNvPr id="3" name="Content Placeholder 2"/>
          <p:cNvSpPr>
            <a:spLocks noGrp="1"/>
          </p:cNvSpPr>
          <p:nvPr>
            <p:ph idx="1"/>
          </p:nvPr>
        </p:nvSpPr>
        <p:spPr>
          <a:xfrm>
            <a:off x="457200" y="2332037"/>
            <a:ext cx="8229600" cy="4525963"/>
          </a:xfrm>
        </p:spPr>
        <p:txBody>
          <a:bodyPr>
            <a:normAutofit/>
          </a:bodyPr>
          <a:lstStyle/>
          <a:p>
            <a:pPr marL="0" indent="0" algn="ctr">
              <a:buNone/>
            </a:pPr>
            <a:r>
              <a:rPr lang="en-AU" sz="3000" dirty="0">
                <a:solidFill>
                  <a:schemeClr val="bg1"/>
                </a:solidFill>
                <a:latin typeface="Glegoo"/>
                <a:cs typeface="Glegoo"/>
              </a:rPr>
              <a:t>9 The true light that gives light to everyone was coming into the world. 10 He was in the world, and though the world was made through him, </a:t>
            </a:r>
            <a:r>
              <a:rPr lang="en-AU" sz="3000" u="sng" dirty="0">
                <a:solidFill>
                  <a:schemeClr val="bg1"/>
                </a:solidFill>
                <a:latin typeface="Glegoo"/>
                <a:cs typeface="Glegoo"/>
              </a:rPr>
              <a:t>the world did not recognize him.</a:t>
            </a:r>
            <a:r>
              <a:rPr lang="en-AU" sz="3000" dirty="0">
                <a:solidFill>
                  <a:schemeClr val="bg1"/>
                </a:solidFill>
                <a:latin typeface="Glegoo"/>
                <a:cs typeface="Glegoo"/>
              </a:rPr>
              <a:t> 11 He came to that which was his own, but his own did not receive him.</a:t>
            </a:r>
          </a:p>
        </p:txBody>
      </p:sp>
    </p:spTree>
    <p:extLst>
      <p:ext uri="{BB962C8B-B14F-4D97-AF65-F5344CB8AC3E}">
        <p14:creationId xmlns:p14="http://schemas.microsoft.com/office/powerpoint/2010/main" val="3441647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143000"/>
          </a:xfrm>
        </p:spPr>
        <p:txBody>
          <a:bodyPr>
            <a:normAutofit/>
          </a:bodyPr>
          <a:lstStyle/>
          <a:p>
            <a:r>
              <a:rPr lang="en-US" sz="2400" dirty="0" smtClean="0">
                <a:solidFill>
                  <a:schemeClr val="tx2">
                    <a:lumMod val="40000"/>
                    <a:lumOff val="60000"/>
                  </a:schemeClr>
                </a:solidFill>
              </a:rPr>
              <a:t>MAX LUCADO</a:t>
            </a:r>
            <a:endParaRPr lang="en-US" sz="2400" dirty="0">
              <a:solidFill>
                <a:schemeClr val="tx2">
                  <a:lumMod val="40000"/>
                  <a:lumOff val="60000"/>
                </a:schemeClr>
              </a:solidFill>
            </a:endParaRPr>
          </a:p>
        </p:txBody>
      </p:sp>
      <p:sp>
        <p:nvSpPr>
          <p:cNvPr id="3" name="Content Placeholder 2"/>
          <p:cNvSpPr>
            <a:spLocks noGrp="1"/>
          </p:cNvSpPr>
          <p:nvPr>
            <p:ph idx="1"/>
          </p:nvPr>
        </p:nvSpPr>
        <p:spPr>
          <a:xfrm>
            <a:off x="457200" y="2332037"/>
            <a:ext cx="8229600" cy="4525963"/>
          </a:xfrm>
        </p:spPr>
        <p:txBody>
          <a:bodyPr>
            <a:normAutofit/>
          </a:bodyPr>
          <a:lstStyle/>
          <a:p>
            <a:pPr marL="0" indent="0" algn="ctr">
              <a:buNone/>
            </a:pPr>
            <a:r>
              <a:rPr lang="en-AU" sz="3000" dirty="0" smtClean="0">
                <a:solidFill>
                  <a:schemeClr val="bg1"/>
                </a:solidFill>
                <a:latin typeface="Glegoo"/>
                <a:cs typeface="Glegoo"/>
              </a:rPr>
              <a:t>“He </a:t>
            </a:r>
            <a:r>
              <a:rPr lang="en-AU" sz="3000" dirty="0">
                <a:solidFill>
                  <a:schemeClr val="bg1"/>
                </a:solidFill>
                <a:latin typeface="Glegoo"/>
                <a:cs typeface="Glegoo"/>
              </a:rPr>
              <a:t>doesn’t come with a list of things you need to do, he comes with a list of everything </a:t>
            </a:r>
            <a:r>
              <a:rPr lang="en-AU" sz="3000" dirty="0" smtClean="0">
                <a:solidFill>
                  <a:schemeClr val="bg1"/>
                </a:solidFill>
                <a:latin typeface="Glegoo"/>
                <a:cs typeface="Glegoo"/>
              </a:rPr>
              <a:t>He </a:t>
            </a:r>
            <a:r>
              <a:rPr lang="en-AU" sz="3000" dirty="0">
                <a:solidFill>
                  <a:schemeClr val="bg1"/>
                </a:solidFill>
                <a:latin typeface="Glegoo"/>
                <a:cs typeface="Glegoo"/>
              </a:rPr>
              <a:t>has done</a:t>
            </a:r>
            <a:r>
              <a:rPr lang="en-AU" sz="3000" dirty="0" smtClean="0">
                <a:solidFill>
                  <a:schemeClr val="bg1"/>
                </a:solidFill>
                <a:latin typeface="Glegoo"/>
                <a:cs typeface="Glegoo"/>
              </a:rPr>
              <a:t>.”</a:t>
            </a:r>
          </a:p>
          <a:p>
            <a:pPr marL="0" indent="0" algn="ctr">
              <a:buNone/>
            </a:pPr>
            <a:endParaRPr lang="en-AU" sz="3000" dirty="0" smtClean="0">
              <a:solidFill>
                <a:schemeClr val="bg1"/>
              </a:solidFill>
              <a:latin typeface="Glegoo"/>
              <a:cs typeface="Glegoo"/>
            </a:endParaRPr>
          </a:p>
          <a:p>
            <a:pPr marL="0" indent="0" algn="ctr">
              <a:buNone/>
            </a:pPr>
            <a:r>
              <a:rPr lang="en-AU" sz="3000" dirty="0">
                <a:solidFill>
                  <a:schemeClr val="bg1"/>
                </a:solidFill>
                <a:latin typeface="Glegoo"/>
                <a:cs typeface="Glegoo"/>
              </a:rPr>
              <a:t> 1. Sin Dealt with, TICK</a:t>
            </a:r>
            <a:r>
              <a:rPr lang="en-AU" sz="3000" dirty="0" smtClean="0">
                <a:solidFill>
                  <a:schemeClr val="bg1"/>
                </a:solidFill>
                <a:latin typeface="Glegoo"/>
                <a:cs typeface="Glegoo"/>
              </a:rPr>
              <a:t>!</a:t>
            </a:r>
          </a:p>
          <a:p>
            <a:pPr marL="0" indent="0" algn="ctr">
              <a:buNone/>
            </a:pPr>
            <a:r>
              <a:rPr lang="en-AU" sz="3000" dirty="0">
                <a:solidFill>
                  <a:schemeClr val="bg1"/>
                </a:solidFill>
                <a:latin typeface="Glegoo"/>
                <a:cs typeface="Glegoo"/>
              </a:rPr>
              <a:t>2. Death Defeated, TICK</a:t>
            </a:r>
            <a:r>
              <a:rPr lang="en-AU" sz="3000" dirty="0" smtClean="0">
                <a:solidFill>
                  <a:schemeClr val="bg1"/>
                </a:solidFill>
                <a:latin typeface="Glegoo"/>
                <a:cs typeface="Glegoo"/>
              </a:rPr>
              <a:t>!</a:t>
            </a:r>
          </a:p>
          <a:p>
            <a:pPr marL="0" indent="0" algn="ctr">
              <a:buNone/>
            </a:pPr>
            <a:r>
              <a:rPr lang="en-AU" sz="3000" dirty="0">
                <a:solidFill>
                  <a:schemeClr val="bg1"/>
                </a:solidFill>
                <a:latin typeface="Glegoo"/>
                <a:cs typeface="Glegoo"/>
              </a:rPr>
              <a:t>3. Eternal Future Secured, TICK! </a:t>
            </a:r>
            <a:endParaRPr lang="en-AU" sz="3000" dirty="0">
              <a:solidFill>
                <a:schemeClr val="bg1"/>
              </a:solidFill>
              <a:latin typeface="Glegoo"/>
              <a:cs typeface="Glegoo"/>
            </a:endParaRPr>
          </a:p>
        </p:txBody>
      </p:sp>
    </p:spTree>
    <p:extLst>
      <p:ext uri="{BB962C8B-B14F-4D97-AF65-F5344CB8AC3E}">
        <p14:creationId xmlns:p14="http://schemas.microsoft.com/office/powerpoint/2010/main" val="324626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143000"/>
          </a:xfrm>
        </p:spPr>
        <p:txBody>
          <a:bodyPr>
            <a:normAutofit/>
          </a:bodyPr>
          <a:lstStyle/>
          <a:p>
            <a:r>
              <a:rPr lang="en-US" sz="2400" dirty="0" smtClean="0">
                <a:solidFill>
                  <a:schemeClr val="tx2">
                    <a:lumMod val="40000"/>
                    <a:lumOff val="60000"/>
                  </a:schemeClr>
                </a:solidFill>
              </a:rPr>
              <a:t>JOHN 1</a:t>
            </a:r>
            <a:endParaRPr lang="en-US" sz="2400" dirty="0">
              <a:solidFill>
                <a:schemeClr val="tx2">
                  <a:lumMod val="40000"/>
                  <a:lumOff val="60000"/>
                </a:schemeClr>
              </a:solidFill>
            </a:endParaRPr>
          </a:p>
        </p:txBody>
      </p:sp>
      <p:sp>
        <p:nvSpPr>
          <p:cNvPr id="3" name="Content Placeholder 2"/>
          <p:cNvSpPr>
            <a:spLocks noGrp="1"/>
          </p:cNvSpPr>
          <p:nvPr>
            <p:ph idx="1"/>
          </p:nvPr>
        </p:nvSpPr>
        <p:spPr>
          <a:xfrm>
            <a:off x="457200" y="2332037"/>
            <a:ext cx="8229600" cy="4525963"/>
          </a:xfrm>
        </p:spPr>
        <p:txBody>
          <a:bodyPr>
            <a:normAutofit/>
          </a:bodyPr>
          <a:lstStyle/>
          <a:p>
            <a:pPr marL="0" indent="0" algn="ctr">
              <a:buNone/>
            </a:pPr>
            <a:r>
              <a:rPr lang="en-AU" sz="3000" dirty="0">
                <a:solidFill>
                  <a:schemeClr val="bg1"/>
                </a:solidFill>
                <a:latin typeface="Glegoo"/>
                <a:cs typeface="Glegoo"/>
              </a:rPr>
              <a:t>12 Yet to all who did receive him, to those who believed in his name, he gave the right to become children of God—13 children born not of natural descent, nor of human decision or a husband’s will, but born of God. </a:t>
            </a:r>
          </a:p>
        </p:txBody>
      </p:sp>
    </p:spTree>
    <p:extLst>
      <p:ext uri="{BB962C8B-B14F-4D97-AF65-F5344CB8AC3E}">
        <p14:creationId xmlns:p14="http://schemas.microsoft.com/office/powerpoint/2010/main" val="743259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143000"/>
          </a:xfrm>
        </p:spPr>
        <p:txBody>
          <a:bodyPr>
            <a:normAutofit/>
          </a:bodyPr>
          <a:lstStyle/>
          <a:p>
            <a:r>
              <a:rPr lang="en-US" sz="2400" dirty="0" smtClean="0">
                <a:solidFill>
                  <a:schemeClr val="tx2">
                    <a:lumMod val="40000"/>
                    <a:lumOff val="60000"/>
                  </a:schemeClr>
                </a:solidFill>
              </a:rPr>
              <a:t>A QUESTION?</a:t>
            </a:r>
            <a:endParaRPr lang="en-US" sz="2400" dirty="0">
              <a:solidFill>
                <a:schemeClr val="tx2">
                  <a:lumMod val="40000"/>
                  <a:lumOff val="60000"/>
                </a:schemeClr>
              </a:solidFill>
            </a:endParaRPr>
          </a:p>
        </p:txBody>
      </p:sp>
      <p:sp>
        <p:nvSpPr>
          <p:cNvPr id="3" name="Content Placeholder 2"/>
          <p:cNvSpPr>
            <a:spLocks noGrp="1"/>
          </p:cNvSpPr>
          <p:nvPr>
            <p:ph idx="1"/>
          </p:nvPr>
        </p:nvSpPr>
        <p:spPr>
          <a:xfrm>
            <a:off x="457200" y="2332037"/>
            <a:ext cx="8229600" cy="4525963"/>
          </a:xfrm>
        </p:spPr>
        <p:txBody>
          <a:bodyPr>
            <a:normAutofit/>
          </a:bodyPr>
          <a:lstStyle/>
          <a:p>
            <a:pPr marL="0" indent="0" algn="ctr">
              <a:buNone/>
            </a:pPr>
            <a:r>
              <a:rPr lang="en-AU" sz="3000" dirty="0">
                <a:solidFill>
                  <a:schemeClr val="bg1"/>
                </a:solidFill>
                <a:latin typeface="Glegoo"/>
                <a:cs typeface="Glegoo"/>
              </a:rPr>
              <a:t>D</a:t>
            </a:r>
            <a:r>
              <a:rPr lang="en-AU" sz="3000" dirty="0" smtClean="0">
                <a:solidFill>
                  <a:schemeClr val="bg1"/>
                </a:solidFill>
                <a:latin typeface="Glegoo"/>
                <a:cs typeface="Glegoo"/>
              </a:rPr>
              <a:t>o you know who you are turning away?</a:t>
            </a:r>
            <a:endParaRPr lang="en-AU" sz="3000" dirty="0">
              <a:solidFill>
                <a:schemeClr val="bg1"/>
              </a:solidFill>
              <a:latin typeface="Glegoo"/>
              <a:cs typeface="Glegoo"/>
            </a:endParaRPr>
          </a:p>
        </p:txBody>
      </p:sp>
    </p:spTree>
    <p:extLst>
      <p:ext uri="{BB962C8B-B14F-4D97-AF65-F5344CB8AC3E}">
        <p14:creationId xmlns:p14="http://schemas.microsoft.com/office/powerpoint/2010/main" val="1110392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41636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143000"/>
          </a:xfrm>
        </p:spPr>
        <p:txBody>
          <a:bodyPr>
            <a:normAutofit/>
          </a:bodyPr>
          <a:lstStyle/>
          <a:p>
            <a:r>
              <a:rPr lang="en-US" sz="2400" dirty="0" smtClean="0">
                <a:solidFill>
                  <a:schemeClr val="tx2">
                    <a:lumMod val="40000"/>
                    <a:lumOff val="60000"/>
                  </a:schemeClr>
                </a:solidFill>
              </a:rPr>
              <a:t>ISAIAH 7</a:t>
            </a:r>
            <a:endParaRPr lang="en-US" sz="2400" dirty="0">
              <a:solidFill>
                <a:schemeClr val="tx2">
                  <a:lumMod val="40000"/>
                  <a:lumOff val="60000"/>
                </a:schemeClr>
              </a:solidFill>
            </a:endParaRPr>
          </a:p>
        </p:txBody>
      </p:sp>
      <p:sp>
        <p:nvSpPr>
          <p:cNvPr id="3" name="Content Placeholder 2"/>
          <p:cNvSpPr>
            <a:spLocks noGrp="1"/>
          </p:cNvSpPr>
          <p:nvPr>
            <p:ph idx="1"/>
          </p:nvPr>
        </p:nvSpPr>
        <p:spPr>
          <a:xfrm>
            <a:off x="457200" y="2332037"/>
            <a:ext cx="8229600" cy="4525963"/>
          </a:xfrm>
        </p:spPr>
        <p:txBody>
          <a:bodyPr>
            <a:normAutofit/>
          </a:bodyPr>
          <a:lstStyle/>
          <a:p>
            <a:pPr marL="0" indent="0" algn="ctr">
              <a:buNone/>
            </a:pPr>
            <a:r>
              <a:rPr lang="en-AU" sz="3000" dirty="0">
                <a:solidFill>
                  <a:schemeClr val="bg1"/>
                </a:solidFill>
                <a:latin typeface="Glegoo"/>
                <a:cs typeface="Glegoo"/>
              </a:rPr>
              <a:t>Isaiah 7:14 Therefore the Lord himself will give you a sign: The virgin will conceive and give birth to a son, and will call him Immanuel. </a:t>
            </a:r>
            <a:endParaRPr lang="en-US" sz="3000" dirty="0">
              <a:solidFill>
                <a:schemeClr val="bg1"/>
              </a:solidFill>
              <a:latin typeface="Glegoo"/>
              <a:cs typeface="Glegoo"/>
            </a:endParaRPr>
          </a:p>
        </p:txBody>
      </p:sp>
    </p:spTree>
    <p:extLst>
      <p:ext uri="{BB962C8B-B14F-4D97-AF65-F5344CB8AC3E}">
        <p14:creationId xmlns:p14="http://schemas.microsoft.com/office/powerpoint/2010/main" val="560255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143000"/>
          </a:xfrm>
        </p:spPr>
        <p:txBody>
          <a:bodyPr>
            <a:normAutofit/>
          </a:bodyPr>
          <a:lstStyle/>
          <a:p>
            <a:r>
              <a:rPr lang="en-US" sz="2400" dirty="0" smtClean="0">
                <a:solidFill>
                  <a:schemeClr val="tx2">
                    <a:lumMod val="40000"/>
                    <a:lumOff val="60000"/>
                  </a:schemeClr>
                </a:solidFill>
              </a:rPr>
              <a:t>JOHN 1</a:t>
            </a:r>
            <a:endParaRPr lang="en-US" sz="2400" dirty="0">
              <a:solidFill>
                <a:schemeClr val="tx2">
                  <a:lumMod val="40000"/>
                  <a:lumOff val="60000"/>
                </a:schemeClr>
              </a:solidFill>
            </a:endParaRPr>
          </a:p>
        </p:txBody>
      </p:sp>
      <p:sp>
        <p:nvSpPr>
          <p:cNvPr id="3" name="Content Placeholder 2"/>
          <p:cNvSpPr>
            <a:spLocks noGrp="1"/>
          </p:cNvSpPr>
          <p:nvPr>
            <p:ph idx="1"/>
          </p:nvPr>
        </p:nvSpPr>
        <p:spPr>
          <a:xfrm>
            <a:off x="457200" y="2332037"/>
            <a:ext cx="8229600" cy="4525963"/>
          </a:xfrm>
        </p:spPr>
        <p:txBody>
          <a:bodyPr>
            <a:normAutofit/>
          </a:bodyPr>
          <a:lstStyle/>
          <a:p>
            <a:pPr marL="0" indent="0" algn="ctr">
              <a:buNone/>
            </a:pPr>
            <a:r>
              <a:rPr lang="en-AU" sz="3000" dirty="0">
                <a:solidFill>
                  <a:schemeClr val="bg1"/>
                </a:solidFill>
                <a:latin typeface="Glegoo"/>
                <a:cs typeface="Glegoo"/>
              </a:rPr>
              <a:t>In the beginning was the Word, and the Word was with God, and the Word was God. 2 He was with God in the beginning. </a:t>
            </a:r>
            <a:endParaRPr lang="en-US" sz="3000" dirty="0">
              <a:solidFill>
                <a:schemeClr val="bg1"/>
              </a:solidFill>
              <a:latin typeface="Glegoo"/>
              <a:cs typeface="Glegoo"/>
            </a:endParaRPr>
          </a:p>
        </p:txBody>
      </p:sp>
    </p:spTree>
    <p:extLst>
      <p:ext uri="{BB962C8B-B14F-4D97-AF65-F5344CB8AC3E}">
        <p14:creationId xmlns:p14="http://schemas.microsoft.com/office/powerpoint/2010/main" val="3649882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143000"/>
          </a:xfrm>
        </p:spPr>
        <p:txBody>
          <a:bodyPr>
            <a:normAutofit/>
          </a:bodyPr>
          <a:lstStyle/>
          <a:p>
            <a:r>
              <a:rPr lang="en-US" sz="2400" dirty="0" smtClean="0">
                <a:solidFill>
                  <a:schemeClr val="tx2">
                    <a:lumMod val="40000"/>
                    <a:lumOff val="60000"/>
                  </a:schemeClr>
                </a:solidFill>
              </a:rPr>
              <a:t>JOHN 1</a:t>
            </a:r>
            <a:endParaRPr lang="en-US" sz="2400" dirty="0">
              <a:solidFill>
                <a:schemeClr val="tx2">
                  <a:lumMod val="40000"/>
                  <a:lumOff val="60000"/>
                </a:schemeClr>
              </a:solidFill>
            </a:endParaRPr>
          </a:p>
        </p:txBody>
      </p:sp>
      <p:sp>
        <p:nvSpPr>
          <p:cNvPr id="3" name="Content Placeholder 2"/>
          <p:cNvSpPr>
            <a:spLocks noGrp="1"/>
          </p:cNvSpPr>
          <p:nvPr>
            <p:ph idx="1"/>
          </p:nvPr>
        </p:nvSpPr>
        <p:spPr>
          <a:xfrm>
            <a:off x="457200" y="2332037"/>
            <a:ext cx="8229600" cy="4525963"/>
          </a:xfrm>
        </p:spPr>
        <p:txBody>
          <a:bodyPr>
            <a:normAutofit/>
          </a:bodyPr>
          <a:lstStyle/>
          <a:p>
            <a:pPr marL="0" indent="0" algn="ctr">
              <a:buNone/>
            </a:pPr>
            <a:r>
              <a:rPr lang="en-AU" sz="3000" dirty="0">
                <a:solidFill>
                  <a:schemeClr val="bg1"/>
                </a:solidFill>
                <a:latin typeface="Glegoo"/>
                <a:cs typeface="Glegoo"/>
              </a:rPr>
              <a:t>3 Through him all things were made; without him nothing was made that has been made. 4 In him was life, and that life was the light of all mankind. 5 The light shines in the darkness, and the darkness has not overcome it. </a:t>
            </a:r>
            <a:endParaRPr lang="en-US" sz="3000" dirty="0">
              <a:solidFill>
                <a:schemeClr val="bg1"/>
              </a:solidFill>
              <a:latin typeface="Glegoo"/>
              <a:cs typeface="Glegoo"/>
            </a:endParaRPr>
          </a:p>
        </p:txBody>
      </p:sp>
    </p:spTree>
    <p:extLst>
      <p:ext uri="{BB962C8B-B14F-4D97-AF65-F5344CB8AC3E}">
        <p14:creationId xmlns:p14="http://schemas.microsoft.com/office/powerpoint/2010/main" val="2318671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143000"/>
          </a:xfrm>
        </p:spPr>
        <p:txBody>
          <a:bodyPr>
            <a:normAutofit/>
          </a:bodyPr>
          <a:lstStyle/>
          <a:p>
            <a:r>
              <a:rPr lang="en-US" sz="2400" dirty="0" smtClean="0">
                <a:solidFill>
                  <a:schemeClr val="tx2">
                    <a:lumMod val="40000"/>
                    <a:lumOff val="60000"/>
                  </a:schemeClr>
                </a:solidFill>
              </a:rPr>
              <a:t>JOHN 1</a:t>
            </a:r>
            <a:endParaRPr lang="en-US" sz="2400" dirty="0">
              <a:solidFill>
                <a:schemeClr val="tx2">
                  <a:lumMod val="40000"/>
                  <a:lumOff val="60000"/>
                </a:schemeClr>
              </a:solidFill>
            </a:endParaRPr>
          </a:p>
        </p:txBody>
      </p:sp>
      <p:sp>
        <p:nvSpPr>
          <p:cNvPr id="3" name="Content Placeholder 2"/>
          <p:cNvSpPr>
            <a:spLocks noGrp="1"/>
          </p:cNvSpPr>
          <p:nvPr>
            <p:ph idx="1"/>
          </p:nvPr>
        </p:nvSpPr>
        <p:spPr>
          <a:xfrm>
            <a:off x="457200" y="2332037"/>
            <a:ext cx="8229600" cy="4525963"/>
          </a:xfrm>
        </p:spPr>
        <p:txBody>
          <a:bodyPr>
            <a:normAutofit/>
          </a:bodyPr>
          <a:lstStyle/>
          <a:p>
            <a:pPr marL="0" indent="0" algn="ctr">
              <a:buNone/>
            </a:pPr>
            <a:r>
              <a:rPr lang="en-AU" sz="3000" dirty="0" smtClean="0">
                <a:solidFill>
                  <a:schemeClr val="bg1"/>
                </a:solidFill>
                <a:latin typeface="Glegoo"/>
                <a:cs typeface="Glegoo"/>
              </a:rPr>
              <a:t>14 </a:t>
            </a:r>
            <a:r>
              <a:rPr lang="en-AU" sz="3000" dirty="0">
                <a:solidFill>
                  <a:schemeClr val="bg1"/>
                </a:solidFill>
                <a:latin typeface="Glegoo"/>
                <a:cs typeface="Glegoo"/>
              </a:rPr>
              <a:t>The Word became flesh and made his dwelling among us. </a:t>
            </a:r>
            <a:endParaRPr lang="en-US" sz="3000" dirty="0">
              <a:solidFill>
                <a:schemeClr val="bg1"/>
              </a:solidFill>
              <a:latin typeface="Glegoo"/>
              <a:cs typeface="Glegoo"/>
            </a:endParaRPr>
          </a:p>
        </p:txBody>
      </p:sp>
    </p:spTree>
    <p:extLst>
      <p:ext uri="{BB962C8B-B14F-4D97-AF65-F5344CB8AC3E}">
        <p14:creationId xmlns:p14="http://schemas.microsoft.com/office/powerpoint/2010/main" val="2642070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143000"/>
          </a:xfrm>
        </p:spPr>
        <p:txBody>
          <a:bodyPr>
            <a:normAutofit/>
          </a:bodyPr>
          <a:lstStyle/>
          <a:p>
            <a:r>
              <a:rPr lang="en-US" sz="2400" dirty="0" smtClean="0">
                <a:solidFill>
                  <a:schemeClr val="tx2">
                    <a:lumMod val="40000"/>
                    <a:lumOff val="60000"/>
                  </a:schemeClr>
                </a:solidFill>
              </a:rPr>
              <a:t>COLOSSIANS 1</a:t>
            </a:r>
            <a:endParaRPr lang="en-US" sz="2400" dirty="0">
              <a:solidFill>
                <a:schemeClr val="tx2">
                  <a:lumMod val="40000"/>
                  <a:lumOff val="60000"/>
                </a:schemeClr>
              </a:solidFill>
            </a:endParaRPr>
          </a:p>
        </p:txBody>
      </p:sp>
      <p:sp>
        <p:nvSpPr>
          <p:cNvPr id="3" name="Content Placeholder 2"/>
          <p:cNvSpPr>
            <a:spLocks noGrp="1"/>
          </p:cNvSpPr>
          <p:nvPr>
            <p:ph idx="1"/>
          </p:nvPr>
        </p:nvSpPr>
        <p:spPr>
          <a:xfrm>
            <a:off x="457200" y="2332037"/>
            <a:ext cx="8229600" cy="4525963"/>
          </a:xfrm>
        </p:spPr>
        <p:txBody>
          <a:bodyPr>
            <a:normAutofit/>
          </a:bodyPr>
          <a:lstStyle/>
          <a:p>
            <a:pPr marL="0" indent="0" algn="ctr">
              <a:buNone/>
            </a:pPr>
            <a:r>
              <a:rPr lang="en-AU" sz="3000" dirty="0" smtClean="0">
                <a:solidFill>
                  <a:schemeClr val="bg1"/>
                </a:solidFill>
                <a:latin typeface="Glegoo"/>
                <a:cs typeface="Glegoo"/>
              </a:rPr>
              <a:t>15 </a:t>
            </a:r>
            <a:r>
              <a:rPr lang="en-AU" sz="3000" dirty="0">
                <a:solidFill>
                  <a:schemeClr val="bg1"/>
                </a:solidFill>
                <a:latin typeface="Glegoo"/>
                <a:cs typeface="Glegoo"/>
              </a:rPr>
              <a:t>The Son is the image of the invisible God, the firstborn over all creation. 16 For in him all things were created: things in heaven and on earth, visible and invisible, </a:t>
            </a:r>
            <a:endParaRPr lang="en-US" sz="3000" dirty="0">
              <a:solidFill>
                <a:schemeClr val="bg1"/>
              </a:solidFill>
              <a:latin typeface="Glegoo"/>
              <a:cs typeface="Glegoo"/>
            </a:endParaRPr>
          </a:p>
        </p:txBody>
      </p:sp>
    </p:spTree>
    <p:extLst>
      <p:ext uri="{BB962C8B-B14F-4D97-AF65-F5344CB8AC3E}">
        <p14:creationId xmlns:p14="http://schemas.microsoft.com/office/powerpoint/2010/main" val="4222581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143000"/>
          </a:xfrm>
        </p:spPr>
        <p:txBody>
          <a:bodyPr>
            <a:normAutofit/>
          </a:bodyPr>
          <a:lstStyle/>
          <a:p>
            <a:r>
              <a:rPr lang="en-US" sz="2400" dirty="0" smtClean="0">
                <a:solidFill>
                  <a:schemeClr val="tx2">
                    <a:lumMod val="40000"/>
                    <a:lumOff val="60000"/>
                  </a:schemeClr>
                </a:solidFill>
              </a:rPr>
              <a:t>COLOSSIANS 1</a:t>
            </a:r>
            <a:endParaRPr lang="en-US" sz="2400" dirty="0">
              <a:solidFill>
                <a:schemeClr val="tx2">
                  <a:lumMod val="40000"/>
                  <a:lumOff val="60000"/>
                </a:schemeClr>
              </a:solidFill>
            </a:endParaRPr>
          </a:p>
        </p:txBody>
      </p:sp>
      <p:sp>
        <p:nvSpPr>
          <p:cNvPr id="3" name="Content Placeholder 2"/>
          <p:cNvSpPr>
            <a:spLocks noGrp="1"/>
          </p:cNvSpPr>
          <p:nvPr>
            <p:ph idx="1"/>
          </p:nvPr>
        </p:nvSpPr>
        <p:spPr>
          <a:xfrm>
            <a:off x="457200" y="2332037"/>
            <a:ext cx="8229600" cy="4525963"/>
          </a:xfrm>
        </p:spPr>
        <p:txBody>
          <a:bodyPr>
            <a:normAutofit/>
          </a:bodyPr>
          <a:lstStyle/>
          <a:p>
            <a:pPr marL="0" indent="0" algn="ctr">
              <a:buNone/>
            </a:pPr>
            <a:r>
              <a:rPr lang="en-AU" sz="3000" dirty="0" smtClean="0">
                <a:solidFill>
                  <a:schemeClr val="bg1"/>
                </a:solidFill>
                <a:latin typeface="Glegoo"/>
                <a:cs typeface="Glegoo"/>
              </a:rPr>
              <a:t>whether </a:t>
            </a:r>
            <a:r>
              <a:rPr lang="en-AU" sz="3000" dirty="0">
                <a:solidFill>
                  <a:schemeClr val="bg1"/>
                </a:solidFill>
                <a:latin typeface="Glegoo"/>
                <a:cs typeface="Glegoo"/>
              </a:rPr>
              <a:t>thrones or powers or rulers or authorities; all things have been created through him and for him. 17 He is before all things, and in him all things hold together.</a:t>
            </a:r>
            <a:endParaRPr lang="en-US" sz="3000" dirty="0">
              <a:solidFill>
                <a:schemeClr val="bg1"/>
              </a:solidFill>
              <a:latin typeface="Glegoo"/>
              <a:cs typeface="Glegoo"/>
            </a:endParaRPr>
          </a:p>
        </p:txBody>
      </p:sp>
    </p:spTree>
    <p:extLst>
      <p:ext uri="{BB962C8B-B14F-4D97-AF65-F5344CB8AC3E}">
        <p14:creationId xmlns:p14="http://schemas.microsoft.com/office/powerpoint/2010/main" val="2878409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143000"/>
          </a:xfrm>
        </p:spPr>
        <p:txBody>
          <a:bodyPr>
            <a:normAutofit/>
          </a:bodyPr>
          <a:lstStyle/>
          <a:p>
            <a:r>
              <a:rPr lang="en-US" sz="2400" dirty="0" smtClean="0">
                <a:solidFill>
                  <a:schemeClr val="tx2">
                    <a:lumMod val="40000"/>
                    <a:lumOff val="60000"/>
                  </a:schemeClr>
                </a:solidFill>
              </a:rPr>
              <a:t>COLOSSIANS 2</a:t>
            </a:r>
            <a:endParaRPr lang="en-US" sz="2400" dirty="0">
              <a:solidFill>
                <a:schemeClr val="tx2">
                  <a:lumMod val="40000"/>
                  <a:lumOff val="60000"/>
                </a:schemeClr>
              </a:solidFill>
            </a:endParaRPr>
          </a:p>
        </p:txBody>
      </p:sp>
      <p:sp>
        <p:nvSpPr>
          <p:cNvPr id="3" name="Content Placeholder 2"/>
          <p:cNvSpPr>
            <a:spLocks noGrp="1"/>
          </p:cNvSpPr>
          <p:nvPr>
            <p:ph idx="1"/>
          </p:nvPr>
        </p:nvSpPr>
        <p:spPr>
          <a:xfrm>
            <a:off x="457200" y="2332037"/>
            <a:ext cx="8229600" cy="4525963"/>
          </a:xfrm>
        </p:spPr>
        <p:txBody>
          <a:bodyPr>
            <a:normAutofit/>
          </a:bodyPr>
          <a:lstStyle/>
          <a:p>
            <a:pPr marL="0" indent="0" algn="ctr">
              <a:buNone/>
            </a:pPr>
            <a:r>
              <a:rPr lang="en-AU" sz="3000" dirty="0" smtClean="0">
                <a:solidFill>
                  <a:schemeClr val="bg1"/>
                </a:solidFill>
                <a:latin typeface="Glegoo"/>
                <a:cs typeface="Glegoo"/>
              </a:rPr>
              <a:t>9 For </a:t>
            </a:r>
            <a:r>
              <a:rPr lang="en-AU" sz="3000" dirty="0">
                <a:solidFill>
                  <a:schemeClr val="bg1"/>
                </a:solidFill>
                <a:latin typeface="Glegoo"/>
                <a:cs typeface="Glegoo"/>
              </a:rPr>
              <a:t>in Christ all the fullness of the Deity lives in bodily form,</a:t>
            </a:r>
            <a:endParaRPr lang="en-US" sz="3000" dirty="0">
              <a:solidFill>
                <a:schemeClr val="bg1"/>
              </a:solidFill>
              <a:latin typeface="Glegoo"/>
              <a:cs typeface="Glegoo"/>
            </a:endParaRPr>
          </a:p>
        </p:txBody>
      </p:sp>
    </p:spTree>
    <p:extLst>
      <p:ext uri="{BB962C8B-B14F-4D97-AF65-F5344CB8AC3E}">
        <p14:creationId xmlns:p14="http://schemas.microsoft.com/office/powerpoint/2010/main" val="471181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143000"/>
          </a:xfrm>
        </p:spPr>
        <p:txBody>
          <a:bodyPr>
            <a:normAutofit/>
          </a:bodyPr>
          <a:lstStyle/>
          <a:p>
            <a:r>
              <a:rPr lang="en-US" sz="2400" dirty="0" smtClean="0">
                <a:solidFill>
                  <a:schemeClr val="tx2">
                    <a:lumMod val="40000"/>
                    <a:lumOff val="60000"/>
                  </a:schemeClr>
                </a:solidFill>
              </a:rPr>
              <a:t>LUKE 1</a:t>
            </a:r>
            <a:endParaRPr lang="en-US" sz="2400" dirty="0">
              <a:solidFill>
                <a:schemeClr val="tx2">
                  <a:lumMod val="40000"/>
                  <a:lumOff val="60000"/>
                </a:schemeClr>
              </a:solidFill>
            </a:endParaRPr>
          </a:p>
        </p:txBody>
      </p:sp>
      <p:sp>
        <p:nvSpPr>
          <p:cNvPr id="3" name="Content Placeholder 2"/>
          <p:cNvSpPr>
            <a:spLocks noGrp="1"/>
          </p:cNvSpPr>
          <p:nvPr>
            <p:ph idx="1"/>
          </p:nvPr>
        </p:nvSpPr>
        <p:spPr>
          <a:xfrm>
            <a:off x="457200" y="2332037"/>
            <a:ext cx="8229600" cy="4525963"/>
          </a:xfrm>
        </p:spPr>
        <p:txBody>
          <a:bodyPr>
            <a:normAutofit/>
          </a:bodyPr>
          <a:lstStyle/>
          <a:p>
            <a:pPr marL="0" indent="0" algn="ctr">
              <a:buNone/>
            </a:pPr>
            <a:r>
              <a:rPr lang="en-AU" sz="3000" dirty="0">
                <a:solidFill>
                  <a:schemeClr val="bg1"/>
                </a:solidFill>
                <a:latin typeface="Glegoo"/>
                <a:cs typeface="Glegoo"/>
              </a:rPr>
              <a:t>34 “How will this be,” Mary asked the angel, “since I am a virgin?”</a:t>
            </a:r>
          </a:p>
          <a:p>
            <a:pPr marL="0" indent="0" algn="ctr">
              <a:buNone/>
            </a:pPr>
            <a:r>
              <a:rPr lang="en-AU" sz="3000" dirty="0">
                <a:solidFill>
                  <a:schemeClr val="bg1"/>
                </a:solidFill>
                <a:latin typeface="Glegoo"/>
                <a:cs typeface="Glegoo"/>
              </a:rPr>
              <a:t>35 The angel answered, “The Holy Spirit will come on you, and the power of the Most High will overshadow you. So the holy one to be born will be called the Son of God.</a:t>
            </a:r>
          </a:p>
        </p:txBody>
      </p:sp>
    </p:spTree>
    <p:extLst>
      <p:ext uri="{BB962C8B-B14F-4D97-AF65-F5344CB8AC3E}">
        <p14:creationId xmlns:p14="http://schemas.microsoft.com/office/powerpoint/2010/main" val="3682395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480</Words>
  <Application>Microsoft Office PowerPoint</Application>
  <PresentationFormat>On-screen Show (4:3)</PresentationFormat>
  <Paragraphs>31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ISAIAH 7</vt:lpstr>
      <vt:lpstr>JOHN 1</vt:lpstr>
      <vt:lpstr>JOHN 1</vt:lpstr>
      <vt:lpstr>JOHN 1</vt:lpstr>
      <vt:lpstr>COLOSSIANS 1</vt:lpstr>
      <vt:lpstr>COLOSSIANS 1</vt:lpstr>
      <vt:lpstr>COLOSSIANS 2</vt:lpstr>
      <vt:lpstr>LUKE 1</vt:lpstr>
      <vt:lpstr>MAX LUCADO</vt:lpstr>
      <vt:lpstr>JOHN 1</vt:lpstr>
      <vt:lpstr>MAX LUCADO</vt:lpstr>
      <vt:lpstr>JOHN 1</vt:lpstr>
      <vt:lpstr>A QUESTION?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Griffiths</dc:creator>
  <cp:lastModifiedBy>Rod Thom</cp:lastModifiedBy>
  <cp:revision>7</cp:revision>
  <cp:lastPrinted>2015-12-19T23:10:01Z</cp:lastPrinted>
  <dcterms:created xsi:type="dcterms:W3CDTF">2015-12-17T04:14:06Z</dcterms:created>
  <dcterms:modified xsi:type="dcterms:W3CDTF">2015-12-19T23:10:26Z</dcterms:modified>
</cp:coreProperties>
</file>